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2" r:id="rId3"/>
    <p:sldId id="264" r:id="rId4"/>
    <p:sldId id="266" r:id="rId5"/>
    <p:sldId id="258" r:id="rId6"/>
    <p:sldId id="265" r:id="rId7"/>
    <p:sldId id="259" r:id="rId8"/>
    <p:sldId id="26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F1859-23CF-47A5-B362-B98998CC0524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57F66-C3CC-4900-9415-6E133D589C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B1F1859-23CF-47A5-B362-B98998CC0524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2B57F66-C3CC-4900-9415-6E133D58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B1F1859-23CF-47A5-B362-B98998CC0524}" type="datetimeFigureOut">
              <a:rPr lang="en-US" smtClean="0"/>
              <a:pPr/>
              <a:t>8/18/2013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2B57F66-C3CC-4900-9415-6E133D589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WELCOME to 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Freshmen Seminar!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dirty="0" smtClean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9218" name="Picture 2" descr="no pre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1676400"/>
            <a:ext cx="3276600" cy="4723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/>
            </a:r>
            <a:br>
              <a:rPr lang="en-US" sz="6000" dirty="0" smtClean="0"/>
            </a:br>
            <a:r>
              <a:rPr lang="en-US" sz="6000" dirty="0" smtClean="0"/>
              <a:t>Icebreaker</a:t>
            </a:r>
            <a:br>
              <a:rPr lang="en-US" sz="6000" dirty="0" smtClean="0"/>
            </a:b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4800" dirty="0" smtClean="0"/>
              <a:t>Tell us one thing about yourself that a lot of people might not know, or one fun thing you did this summer. (state your name first, it is hard for me to remember names!)</a:t>
            </a:r>
          </a:p>
          <a:p>
            <a:endParaRPr lang="en-US" sz="4800" dirty="0"/>
          </a:p>
          <a:p>
            <a:pPr>
              <a:buNone/>
            </a:pPr>
            <a:endParaRPr lang="en-US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Classroom Philosophy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3200" i="1" smtClean="0"/>
              <a:t>The Golden Rule: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3200" smtClean="0"/>
              <a:t>Teacher has the right to teach.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3200" smtClean="0"/>
              <a:t>Students have the right to learn.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3200" b="1" smtClean="0"/>
              <a:t>No one </a:t>
            </a:r>
            <a:r>
              <a:rPr lang="en-US" sz="3200" smtClean="0"/>
              <a:t>has the right to interfere with that</a:t>
            </a:r>
            <a:r>
              <a:rPr lang="en-US" smtClean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Rules: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Be IN YOUR SEAT when the bell rings, not just in the room.</a:t>
            </a:r>
          </a:p>
          <a:p>
            <a:pPr eaLnBrk="1" hangingPunct="1"/>
            <a:r>
              <a:rPr lang="en-US" sz="3600" smtClean="0"/>
              <a:t>Have all materials.</a:t>
            </a:r>
          </a:p>
          <a:p>
            <a:pPr eaLnBrk="1" hangingPunct="1"/>
            <a:r>
              <a:rPr lang="en-US" sz="3600" smtClean="0"/>
              <a:t>Respect everyone in the room.</a:t>
            </a:r>
          </a:p>
          <a:p>
            <a:pPr eaLnBrk="1" hangingPunct="1"/>
            <a:r>
              <a:rPr lang="en-US" sz="3600" smtClean="0"/>
              <a:t>Participate.</a:t>
            </a:r>
          </a:p>
          <a:p>
            <a:pPr eaLnBrk="1" hangingPunct="1"/>
            <a:r>
              <a:rPr lang="en-US" sz="3600" smtClean="0"/>
              <a:t>Know when to talk, and when to be quiet</a:t>
            </a:r>
            <a:r>
              <a:rPr lang="en-US" smtClean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Things to NEVER say: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Are we doing anything today? Variation: What are we doing today?</a:t>
            </a:r>
          </a:p>
          <a:p>
            <a:r>
              <a:rPr lang="en-US" dirty="0" smtClean="0"/>
              <a:t>My printer wouldn’t print.</a:t>
            </a:r>
          </a:p>
          <a:p>
            <a:r>
              <a:rPr lang="en-US" dirty="0" smtClean="0"/>
              <a:t>I don’t want to work with ______.</a:t>
            </a:r>
          </a:p>
          <a:p>
            <a:r>
              <a:rPr lang="en-US" dirty="0" smtClean="0"/>
              <a:t>This is stupid.</a:t>
            </a:r>
          </a:p>
          <a:p>
            <a:r>
              <a:rPr lang="en-US" dirty="0" smtClean="0"/>
              <a:t>I hate this.</a:t>
            </a:r>
          </a:p>
          <a:p>
            <a:pPr>
              <a:buFont typeface="Wingdings 2" pitchFamily="18" charset="2"/>
              <a:buNone/>
            </a:pPr>
            <a:endParaRPr lang="en-US" dirty="0" smtClean="0"/>
          </a:p>
          <a:p>
            <a:pPr>
              <a:buFont typeface="Wingdings 2" pitchFamily="18" charset="2"/>
              <a:buNone/>
            </a:pPr>
            <a:r>
              <a:rPr lang="en-US" b="1" dirty="0" smtClean="0"/>
              <a:t>A part of respect is learning to think things, without always expressing them.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19150"/>
          </a:xfrm>
        </p:spPr>
        <p:txBody>
          <a:bodyPr/>
          <a:lstStyle/>
          <a:p>
            <a:pPr eaLnBrk="1" hangingPunct="1"/>
            <a:r>
              <a:rPr lang="en-US" smtClean="0"/>
              <a:t>Class Participation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400" i="1" smtClean="0"/>
              <a:t>CLASS PARTICIPATION GRADE</a:t>
            </a:r>
            <a:endParaRPr lang="en-US" sz="2400" smtClean="0"/>
          </a:p>
          <a:p>
            <a:pPr eaLnBrk="1" hangingPunct="1"/>
            <a:r>
              <a:rPr lang="en-US" sz="2400" smtClean="0"/>
              <a:t>Beginning on the first day of class, your class participation will count toward your grade. </a:t>
            </a:r>
          </a:p>
          <a:p>
            <a:pPr eaLnBrk="1" hangingPunct="1"/>
            <a:r>
              <a:rPr lang="en-US" sz="2400" smtClean="0"/>
              <a:t>If you make it through the class following the rules, you will earn 5 points.   </a:t>
            </a:r>
          </a:p>
          <a:p>
            <a:pPr eaLnBrk="1" hangingPunct="1"/>
            <a:r>
              <a:rPr lang="en-US" sz="2400" smtClean="0"/>
              <a:t>If I need to speak to you about failing to meet any of these rules, you will lose a point for each time I speak to you. (If I need to speak to you more than three times, I will send you to the office for discipline. Serious offenses may result in a loss of all points, as well as an office referral.)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only thing needed is something to write with.</a:t>
            </a:r>
          </a:p>
          <a:p>
            <a:r>
              <a:rPr lang="en-US" dirty="0" smtClean="0"/>
              <a:t>The workbook will be provided, anything else will be provided.</a:t>
            </a:r>
          </a:p>
          <a:p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Assignment: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Am Poem</a:t>
            </a:r>
          </a:p>
          <a:p>
            <a:pPr>
              <a:buNone/>
            </a:pPr>
            <a:r>
              <a:rPr lang="en-US" dirty="0" smtClean="0"/>
              <a:t>Self-portrait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My self-portrait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066800"/>
            <a:ext cx="2362200" cy="35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77425" y="0"/>
            <a:ext cx="11665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33800"/>
            <a:ext cx="1905000" cy="286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72300" y="3962400"/>
            <a:ext cx="21717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0288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09800" y="4114800"/>
            <a:ext cx="3429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0" y="1295400"/>
            <a:ext cx="1752600" cy="2633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0" descr="no previe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28800" y="838200"/>
            <a:ext cx="1524000" cy="1524001"/>
          </a:xfrm>
          <a:prstGeom prst="rect">
            <a:avLst/>
          </a:prstGeom>
          <a:noFill/>
        </p:spPr>
      </p:pic>
      <p:pic>
        <p:nvPicPr>
          <p:cNvPr id="16398" name="Picture 14" descr="no preview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38800" y="4343400"/>
            <a:ext cx="1295400" cy="1295401"/>
          </a:xfrm>
          <a:prstGeom prst="rect">
            <a:avLst/>
          </a:prstGeom>
          <a:noFill/>
        </p:spPr>
      </p:pic>
      <p:pic>
        <p:nvPicPr>
          <p:cNvPr id="16400" name="Picture 16" descr="no preview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001000" y="2057400"/>
            <a:ext cx="1143000" cy="16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109</TotalTime>
  <Words>310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Module</vt:lpstr>
      <vt:lpstr>WELCOME to Freshmen Seminar!  </vt:lpstr>
      <vt:lpstr> Icebreaker </vt:lpstr>
      <vt:lpstr>Classroom Philosophy</vt:lpstr>
      <vt:lpstr>Rules:</vt:lpstr>
      <vt:lpstr>Things to NEVER say:</vt:lpstr>
      <vt:lpstr>Class Participation</vt:lpstr>
      <vt:lpstr>Supplies</vt:lpstr>
      <vt:lpstr>First Assignment:</vt:lpstr>
      <vt:lpstr>My self-portrait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English Lab!!  </dc:title>
  <dc:creator>Ms. McCall</dc:creator>
  <cp:lastModifiedBy>Ms. McCall</cp:lastModifiedBy>
  <cp:revision>12</cp:revision>
  <dcterms:created xsi:type="dcterms:W3CDTF">2012-08-20T01:16:22Z</dcterms:created>
  <dcterms:modified xsi:type="dcterms:W3CDTF">2013-08-19T03:57:07Z</dcterms:modified>
</cp:coreProperties>
</file>